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10" r:id="rId2"/>
  </p:sldMasterIdLst>
  <p:notesMasterIdLst>
    <p:notesMasterId r:id="rId5"/>
  </p:notesMasterIdLst>
  <p:sldIdLst>
    <p:sldId id="281" r:id="rId3"/>
    <p:sldId id="280" r:id="rId4"/>
  </p:sldIdLst>
  <p:sldSz cx="7561263" cy="10693400"/>
  <p:notesSz cx="6797675" cy="9926638"/>
  <p:defaultTextStyle>
    <a:defPPr>
      <a:defRPr lang="en-US"/>
    </a:defPPr>
    <a:lvl1pPr marL="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4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^ioka64t" initials="^" lastIdx="2" clrIdx="0">
    <p:extLst>
      <p:ext uri="{19B8F6BF-5375-455C-9EA6-DF929625EA0E}">
        <p15:presenceInfo xmlns:p15="http://schemas.microsoft.com/office/powerpoint/2012/main" userId="^ioka64t" providerId="None"/>
      </p:ext>
    </p:extLst>
  </p:cmAuthor>
  <p:cmAuthor id="2" name="小林　紗希" initials="小林　紗希" lastIdx="0" clrIdx="1">
    <p:extLst>
      <p:ext uri="{19B8F6BF-5375-455C-9EA6-DF929625EA0E}">
        <p15:presenceInfo xmlns:p15="http://schemas.microsoft.com/office/powerpoint/2012/main" userId="S-1-5-21-2908804656-931610990-3650019351-27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957"/>
    <a:srgbClr val="FF3399"/>
    <a:srgbClr val="FF0066"/>
    <a:srgbClr val="FFFFFF"/>
    <a:srgbClr val="E6E6E6"/>
    <a:srgbClr val="000000"/>
    <a:srgbClr val="CC0066"/>
    <a:srgbClr val="CC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00" y="48"/>
      </p:cViewPr>
      <p:guideLst>
        <p:guide orient="horz" pos="3164"/>
        <p:guide pos="2160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7" d="100"/>
          <a:sy n="127" d="100"/>
        </p:scale>
        <p:origin x="4900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206BE0CC-1348-46BF-B740-8AF7276F02C3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9838"/>
            <a:ext cx="236855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4" tIns="47782" rIns="95564" bIns="477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FC109FDA-9BE8-4E44-9437-E9D147139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50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8"/>
          </a:xfrm>
        </p:spPr>
        <p:txBody>
          <a:bodyPr anchor="b"/>
          <a:lstStyle>
            <a:lvl1pPr algn="ctr">
              <a:defRPr sz="4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373384" indent="0" algn="ctr">
              <a:buNone/>
              <a:defRPr sz="1600"/>
            </a:lvl2pPr>
            <a:lvl3pPr marL="746768" indent="0" algn="ctr">
              <a:buNone/>
              <a:defRPr sz="1500"/>
            </a:lvl3pPr>
            <a:lvl4pPr marL="1120151" indent="0" algn="ctr">
              <a:buNone/>
              <a:defRPr sz="1300"/>
            </a:lvl4pPr>
            <a:lvl5pPr marL="1493535" indent="0" algn="ctr">
              <a:buNone/>
              <a:defRPr sz="1300"/>
            </a:lvl5pPr>
            <a:lvl6pPr marL="1866919" indent="0" algn="ctr">
              <a:buNone/>
              <a:defRPr sz="1300"/>
            </a:lvl6pPr>
            <a:lvl7pPr marL="2240303" indent="0" algn="ctr">
              <a:buNone/>
              <a:defRPr sz="1300"/>
            </a:lvl7pPr>
            <a:lvl8pPr marL="2613687" indent="0" algn="ctr">
              <a:buNone/>
              <a:defRPr sz="1300"/>
            </a:lvl8pPr>
            <a:lvl9pPr marL="2987070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0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30" y="569325"/>
            <a:ext cx="1630397" cy="90621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8" y="569325"/>
            <a:ext cx="4796676" cy="90621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8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59" y="1753434"/>
            <a:ext cx="5670947" cy="3722888"/>
          </a:xfrm>
        </p:spPr>
        <p:txBody>
          <a:bodyPr anchor="b">
            <a:normAutofit/>
          </a:bodyPr>
          <a:lstStyle>
            <a:lvl1pPr algn="ctr">
              <a:defRPr sz="3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9" y="5616512"/>
            <a:ext cx="5670947" cy="2581762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38" indent="0" algn="ctr">
              <a:buNone/>
              <a:defRPr sz="1736"/>
            </a:lvl2pPr>
            <a:lvl3pPr marL="567076" indent="0" algn="ctr">
              <a:buNone/>
              <a:defRPr sz="1488"/>
            </a:lvl3pPr>
            <a:lvl4pPr marL="850614" indent="0" algn="ctr">
              <a:buNone/>
              <a:defRPr sz="1240"/>
            </a:lvl4pPr>
            <a:lvl5pPr marL="1134152" indent="0" algn="ctr">
              <a:buNone/>
              <a:defRPr sz="1240"/>
            </a:lvl5pPr>
            <a:lvl6pPr marL="1417691" indent="0" algn="ctr">
              <a:buNone/>
              <a:defRPr sz="1240"/>
            </a:lvl6pPr>
            <a:lvl7pPr marL="1701228" indent="0" algn="ctr">
              <a:buNone/>
              <a:defRPr sz="1240"/>
            </a:lvl7pPr>
            <a:lvl8pPr marL="1984766" indent="0" algn="ctr">
              <a:buNone/>
              <a:defRPr sz="1240"/>
            </a:lvl8pPr>
            <a:lvl9pPr marL="2268305" indent="0" algn="ctr">
              <a:buNone/>
              <a:defRPr sz="1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21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830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8" y="2670112"/>
            <a:ext cx="6521590" cy="4445773"/>
          </a:xfrm>
        </p:spPr>
        <p:txBody>
          <a:bodyPr anchor="b">
            <a:normAutofit/>
          </a:bodyPr>
          <a:lstStyle>
            <a:lvl1pPr>
              <a:defRPr sz="372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8" y="7098737"/>
            <a:ext cx="6521590" cy="2339180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38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707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614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4152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7691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122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4766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8305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133" y="2851574"/>
            <a:ext cx="3213537" cy="67848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51574"/>
            <a:ext cx="3213537" cy="67848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20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133" y="2622441"/>
            <a:ext cx="3197785" cy="128747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38" indent="0">
              <a:buNone/>
              <a:defRPr sz="1240" b="1"/>
            </a:lvl2pPr>
            <a:lvl3pPr marL="567076" indent="0">
              <a:buNone/>
              <a:defRPr sz="1116" b="1"/>
            </a:lvl3pPr>
            <a:lvl4pPr marL="850614" indent="0">
              <a:buNone/>
              <a:defRPr sz="992" b="1"/>
            </a:lvl4pPr>
            <a:lvl5pPr marL="1134152" indent="0">
              <a:buNone/>
              <a:defRPr sz="992" b="1"/>
            </a:lvl5pPr>
            <a:lvl6pPr marL="1417691" indent="0">
              <a:buNone/>
              <a:defRPr sz="992" b="1"/>
            </a:lvl6pPr>
            <a:lvl7pPr marL="1701228" indent="0">
              <a:buNone/>
              <a:defRPr sz="992" b="1"/>
            </a:lvl7pPr>
            <a:lvl8pPr marL="1984766" indent="0">
              <a:buNone/>
              <a:defRPr sz="992" b="1"/>
            </a:lvl8pPr>
            <a:lvl9pPr marL="2268305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133" y="3909922"/>
            <a:ext cx="3197785" cy="57388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2442"/>
            <a:ext cx="3213537" cy="128747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38" indent="0">
              <a:buNone/>
              <a:defRPr sz="1240" b="1"/>
            </a:lvl2pPr>
            <a:lvl3pPr marL="567076" indent="0">
              <a:buNone/>
              <a:defRPr sz="1116" b="1"/>
            </a:lvl3pPr>
            <a:lvl4pPr marL="850614" indent="0">
              <a:buNone/>
              <a:defRPr sz="992" b="1"/>
            </a:lvl4pPr>
            <a:lvl5pPr marL="1134152" indent="0">
              <a:buNone/>
              <a:defRPr sz="992" b="1"/>
            </a:lvl5pPr>
            <a:lvl6pPr marL="1417691" indent="0">
              <a:buNone/>
              <a:defRPr sz="992" b="1"/>
            </a:lvl6pPr>
            <a:lvl7pPr marL="1701228" indent="0">
              <a:buNone/>
              <a:defRPr sz="992" b="1"/>
            </a:lvl7pPr>
            <a:lvl8pPr marL="1984766" indent="0">
              <a:buNone/>
              <a:defRPr sz="992" b="1"/>
            </a:lvl8pPr>
            <a:lvl9pPr marL="2268305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9922"/>
            <a:ext cx="3213537" cy="57388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28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7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51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28" y="712894"/>
            <a:ext cx="2438507" cy="2495122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537" y="1544603"/>
            <a:ext cx="3827889" cy="7604196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728" y="3208019"/>
            <a:ext cx="2438507" cy="594078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38" indent="0">
              <a:buNone/>
              <a:defRPr sz="744"/>
            </a:lvl2pPr>
            <a:lvl3pPr marL="567076" indent="0">
              <a:buNone/>
              <a:defRPr sz="620"/>
            </a:lvl3pPr>
            <a:lvl4pPr marL="850614" indent="0">
              <a:buNone/>
              <a:defRPr sz="558"/>
            </a:lvl4pPr>
            <a:lvl5pPr marL="1134152" indent="0">
              <a:buNone/>
              <a:defRPr sz="558"/>
            </a:lvl5pPr>
            <a:lvl6pPr marL="1417691" indent="0">
              <a:buNone/>
              <a:defRPr sz="558"/>
            </a:lvl6pPr>
            <a:lvl7pPr marL="1701228" indent="0">
              <a:buNone/>
              <a:defRPr sz="558"/>
            </a:lvl7pPr>
            <a:lvl8pPr marL="1984766" indent="0">
              <a:buNone/>
              <a:defRPr sz="558"/>
            </a:lvl8pPr>
            <a:lvl9pPr marL="2268305" indent="0">
              <a:buNone/>
              <a:defRPr sz="5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5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590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28" y="712894"/>
            <a:ext cx="2438507" cy="2495126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3537" y="1544603"/>
            <a:ext cx="3827889" cy="7604196"/>
          </a:xfrm>
        </p:spPr>
        <p:txBody>
          <a:bodyPr/>
          <a:lstStyle>
            <a:lvl1pPr marL="0" indent="0">
              <a:buNone/>
              <a:defRPr sz="1984"/>
            </a:lvl1pPr>
            <a:lvl2pPr marL="283538" indent="0">
              <a:buNone/>
              <a:defRPr sz="1736"/>
            </a:lvl2pPr>
            <a:lvl3pPr marL="567076" indent="0">
              <a:buNone/>
              <a:defRPr sz="1488"/>
            </a:lvl3pPr>
            <a:lvl4pPr marL="850614" indent="0">
              <a:buNone/>
              <a:defRPr sz="1240"/>
            </a:lvl4pPr>
            <a:lvl5pPr marL="1134152" indent="0">
              <a:buNone/>
              <a:defRPr sz="1240"/>
            </a:lvl5pPr>
            <a:lvl6pPr marL="1417691" indent="0">
              <a:buNone/>
              <a:defRPr sz="1240"/>
            </a:lvl6pPr>
            <a:lvl7pPr marL="1701228" indent="0">
              <a:buNone/>
              <a:defRPr sz="1240"/>
            </a:lvl7pPr>
            <a:lvl8pPr marL="1984766" indent="0">
              <a:buNone/>
              <a:defRPr sz="1240"/>
            </a:lvl8pPr>
            <a:lvl9pPr marL="2268305" indent="0">
              <a:buNone/>
              <a:defRPr sz="124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728" y="3208020"/>
            <a:ext cx="2438507" cy="594077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38" indent="0">
              <a:buNone/>
              <a:defRPr sz="744"/>
            </a:lvl2pPr>
            <a:lvl3pPr marL="567076" indent="0">
              <a:buNone/>
              <a:defRPr sz="620"/>
            </a:lvl3pPr>
            <a:lvl4pPr marL="850614" indent="0">
              <a:buNone/>
              <a:defRPr sz="558"/>
            </a:lvl4pPr>
            <a:lvl5pPr marL="1134152" indent="0">
              <a:buNone/>
              <a:defRPr sz="558"/>
            </a:lvl5pPr>
            <a:lvl6pPr marL="1417691" indent="0">
              <a:buNone/>
              <a:defRPr sz="558"/>
            </a:lvl6pPr>
            <a:lvl7pPr marL="1701228" indent="0">
              <a:buNone/>
              <a:defRPr sz="558"/>
            </a:lvl7pPr>
            <a:lvl8pPr marL="1984766" indent="0">
              <a:buNone/>
              <a:defRPr sz="558"/>
            </a:lvl8pPr>
            <a:lvl9pPr marL="2268305" indent="0">
              <a:buNone/>
              <a:defRPr sz="5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033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39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1899"/>
            <a:ext cx="1630397" cy="90621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8" y="561898"/>
            <a:ext cx="4796676" cy="906216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337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52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00" y="2665928"/>
            <a:ext cx="6521589" cy="4448156"/>
          </a:xfrm>
        </p:spPr>
        <p:txBody>
          <a:bodyPr anchor="b"/>
          <a:lstStyle>
            <a:lvl1pPr>
              <a:defRPr sz="4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0" y="7156165"/>
            <a:ext cx="6521589" cy="233918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733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46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201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935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669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403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136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870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44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90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49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3" y="569327"/>
            <a:ext cx="6521589" cy="20668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70"/>
            <a:ext cx="3198768" cy="128469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384" indent="0">
              <a:buNone/>
              <a:defRPr sz="1600" b="1"/>
            </a:lvl2pPr>
            <a:lvl3pPr marL="746768" indent="0">
              <a:buNone/>
              <a:defRPr sz="1500" b="1"/>
            </a:lvl3pPr>
            <a:lvl4pPr marL="1120151" indent="0">
              <a:buNone/>
              <a:defRPr sz="1300" b="1"/>
            </a:lvl4pPr>
            <a:lvl5pPr marL="1493535" indent="0">
              <a:buNone/>
              <a:defRPr sz="1300" b="1"/>
            </a:lvl5pPr>
            <a:lvl6pPr marL="1866919" indent="0">
              <a:buNone/>
              <a:defRPr sz="1300" b="1"/>
            </a:lvl6pPr>
            <a:lvl7pPr marL="2240303" indent="0">
              <a:buNone/>
              <a:defRPr sz="1300" b="1"/>
            </a:lvl7pPr>
            <a:lvl8pPr marL="2613687" indent="0">
              <a:buNone/>
              <a:defRPr sz="1300" b="1"/>
            </a:lvl8pPr>
            <a:lvl9pPr marL="298707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2"/>
            <a:ext cx="3198768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1" y="2621370"/>
            <a:ext cx="3214521" cy="128469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384" indent="0">
              <a:buNone/>
              <a:defRPr sz="1600" b="1"/>
            </a:lvl2pPr>
            <a:lvl3pPr marL="746768" indent="0">
              <a:buNone/>
              <a:defRPr sz="1500" b="1"/>
            </a:lvl3pPr>
            <a:lvl4pPr marL="1120151" indent="0">
              <a:buNone/>
              <a:defRPr sz="1300" b="1"/>
            </a:lvl4pPr>
            <a:lvl5pPr marL="1493535" indent="0">
              <a:buNone/>
              <a:defRPr sz="1300" b="1"/>
            </a:lvl5pPr>
            <a:lvl6pPr marL="1866919" indent="0">
              <a:buNone/>
              <a:defRPr sz="1300" b="1"/>
            </a:lvl6pPr>
            <a:lvl7pPr marL="2240303" indent="0">
              <a:buNone/>
              <a:defRPr sz="1300" b="1"/>
            </a:lvl7pPr>
            <a:lvl8pPr marL="2613687" indent="0">
              <a:buNone/>
              <a:defRPr sz="1300" b="1"/>
            </a:lvl8pPr>
            <a:lvl9pPr marL="298707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1" y="3906062"/>
            <a:ext cx="3214521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80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4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5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5" cy="2495127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5"/>
            <a:ext cx="3827890" cy="7599245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5" cy="5943254"/>
          </a:xfrm>
        </p:spPr>
        <p:txBody>
          <a:bodyPr/>
          <a:lstStyle>
            <a:lvl1pPr marL="0" indent="0">
              <a:buNone/>
              <a:defRPr sz="1300"/>
            </a:lvl1pPr>
            <a:lvl2pPr marL="373384" indent="0">
              <a:buNone/>
              <a:defRPr sz="1100"/>
            </a:lvl2pPr>
            <a:lvl3pPr marL="746768" indent="0">
              <a:buNone/>
              <a:defRPr sz="1000"/>
            </a:lvl3pPr>
            <a:lvl4pPr marL="1120151" indent="0">
              <a:buNone/>
              <a:defRPr sz="800"/>
            </a:lvl4pPr>
            <a:lvl5pPr marL="1493535" indent="0">
              <a:buNone/>
              <a:defRPr sz="800"/>
            </a:lvl5pPr>
            <a:lvl6pPr marL="1866919" indent="0">
              <a:buNone/>
              <a:defRPr sz="800"/>
            </a:lvl6pPr>
            <a:lvl7pPr marL="2240303" indent="0">
              <a:buNone/>
              <a:defRPr sz="800"/>
            </a:lvl7pPr>
            <a:lvl8pPr marL="2613687" indent="0">
              <a:buNone/>
              <a:defRPr sz="800"/>
            </a:lvl8pPr>
            <a:lvl9pPr marL="298707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6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5" cy="2495127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5"/>
            <a:ext cx="3827890" cy="7599245"/>
          </a:xfrm>
        </p:spPr>
        <p:txBody>
          <a:bodyPr anchor="t"/>
          <a:lstStyle>
            <a:lvl1pPr marL="0" indent="0">
              <a:buNone/>
              <a:defRPr sz="2600"/>
            </a:lvl1pPr>
            <a:lvl2pPr marL="373384" indent="0">
              <a:buNone/>
              <a:defRPr sz="2300"/>
            </a:lvl2pPr>
            <a:lvl3pPr marL="746768" indent="0">
              <a:buNone/>
              <a:defRPr sz="2000"/>
            </a:lvl3pPr>
            <a:lvl4pPr marL="1120151" indent="0">
              <a:buNone/>
              <a:defRPr sz="1600"/>
            </a:lvl4pPr>
            <a:lvl5pPr marL="1493535" indent="0">
              <a:buNone/>
              <a:defRPr sz="1600"/>
            </a:lvl5pPr>
            <a:lvl6pPr marL="1866919" indent="0">
              <a:buNone/>
              <a:defRPr sz="1600"/>
            </a:lvl6pPr>
            <a:lvl7pPr marL="2240303" indent="0">
              <a:buNone/>
              <a:defRPr sz="1600"/>
            </a:lvl7pPr>
            <a:lvl8pPr marL="2613687" indent="0">
              <a:buNone/>
              <a:defRPr sz="1600"/>
            </a:lvl8pPr>
            <a:lvl9pPr marL="298707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5" cy="5943254"/>
          </a:xfrm>
        </p:spPr>
        <p:txBody>
          <a:bodyPr/>
          <a:lstStyle>
            <a:lvl1pPr marL="0" indent="0">
              <a:buNone/>
              <a:defRPr sz="1300"/>
            </a:lvl1pPr>
            <a:lvl2pPr marL="373384" indent="0">
              <a:buNone/>
              <a:defRPr sz="1100"/>
            </a:lvl2pPr>
            <a:lvl3pPr marL="746768" indent="0">
              <a:buNone/>
              <a:defRPr sz="1000"/>
            </a:lvl3pPr>
            <a:lvl4pPr marL="1120151" indent="0">
              <a:buNone/>
              <a:defRPr sz="800"/>
            </a:lvl4pPr>
            <a:lvl5pPr marL="1493535" indent="0">
              <a:buNone/>
              <a:defRPr sz="800"/>
            </a:lvl5pPr>
            <a:lvl6pPr marL="1866919" indent="0">
              <a:buNone/>
              <a:defRPr sz="800"/>
            </a:lvl6pPr>
            <a:lvl7pPr marL="2240303" indent="0">
              <a:buNone/>
              <a:defRPr sz="800"/>
            </a:lvl7pPr>
            <a:lvl8pPr marL="2613687" indent="0">
              <a:buNone/>
              <a:defRPr sz="800"/>
            </a:lvl8pPr>
            <a:lvl9pPr marL="298707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C0C0-DD72-4C34-A334-629C055CED6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CDB2-8762-4BDA-B2BC-471A034FC2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6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8" y="569327"/>
            <a:ext cx="6521589" cy="2066896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8" y="2846623"/>
            <a:ext cx="6521589" cy="678486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1"/>
            <a:ext cx="1701284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70" y="9911201"/>
            <a:ext cx="2551926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3" y="9911201"/>
            <a:ext cx="1701284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1263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8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6768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692" indent="-186692" algn="l" defTabSz="746768" rtl="0" eaLnBrk="1" latinLnBrk="0" hangingPunct="1">
        <a:lnSpc>
          <a:spcPct val="90000"/>
        </a:lnSpc>
        <a:spcBef>
          <a:spcPts val="817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0076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33460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843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80227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53611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26995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379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73762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84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768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51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3535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6919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40303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3687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7070" algn="l" defTabSz="7467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133" y="570315"/>
            <a:ext cx="6521590" cy="2066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133" y="2851574"/>
            <a:ext cx="6521590" cy="6784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8" y="9911198"/>
            <a:ext cx="1701284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11198"/>
            <a:ext cx="2551926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4439" y="9911198"/>
            <a:ext cx="1701284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1B57338-C6E3-49FC-800F-A11F6038C3E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7561263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defTabSz="567076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69" indent="-141769" algn="l" defTabSz="567076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308" indent="-141769" algn="l" defTabSz="567076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845" indent="-141769" algn="l" defTabSz="567076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383" indent="-141769" algn="l" defTabSz="567076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922" indent="-141769" algn="l" defTabSz="567076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459" indent="-141769" algn="l" defTabSz="567076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997" indent="-141769" algn="l" defTabSz="567076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536" indent="-141769" algn="l" defTabSz="567076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10074" indent="-141769" algn="l" defTabSz="567076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38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76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614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152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691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228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766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305" algn="l" defTabSz="567076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ici.pcs@gmail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CE88F6A-4054-E06F-EFF9-2962056F8817}"/>
              </a:ext>
            </a:extLst>
          </p:cNvPr>
          <p:cNvGrpSpPr/>
          <p:nvPr/>
        </p:nvGrpSpPr>
        <p:grpSpPr>
          <a:xfrm>
            <a:off x="-1295" y="794"/>
            <a:ext cx="7557633" cy="10693401"/>
            <a:chOff x="-5392013" y="159395"/>
            <a:chExt cx="7556511" cy="10691813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7682DE2D-A592-D867-6446-D64DDBF80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392013" y="159395"/>
              <a:ext cx="7556511" cy="10691813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10E896B-943C-5497-5848-8925F9014FC0}"/>
                </a:ext>
              </a:extLst>
            </p:cNvPr>
            <p:cNvSpPr/>
            <p:nvPr/>
          </p:nvSpPr>
          <p:spPr>
            <a:xfrm>
              <a:off x="-2428061" y="5406680"/>
              <a:ext cx="1686147" cy="276589"/>
            </a:xfrm>
            <a:prstGeom prst="rect">
              <a:avLst/>
            </a:prstGeom>
            <a:solidFill>
              <a:srgbClr val="C3D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315B196-9146-438C-B25E-FC52DA0AB754}"/>
              </a:ext>
            </a:extLst>
          </p:cNvPr>
          <p:cNvSpPr/>
          <p:nvPr/>
        </p:nvSpPr>
        <p:spPr>
          <a:xfrm>
            <a:off x="138638" y="4791551"/>
            <a:ext cx="7277768" cy="2479094"/>
          </a:xfrm>
          <a:prstGeom prst="rect">
            <a:avLst/>
          </a:prstGeom>
          <a:solidFill>
            <a:srgbClr val="3A000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83F87BD-8028-46D4-8159-99137686159A}"/>
              </a:ext>
            </a:extLst>
          </p:cNvPr>
          <p:cNvSpPr txBox="1"/>
          <p:nvPr/>
        </p:nvSpPr>
        <p:spPr>
          <a:xfrm>
            <a:off x="138639" y="4621165"/>
            <a:ext cx="7277767" cy="461734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FF7C80"/>
              </a:gs>
            </a:gsLst>
            <a:lin ang="5400000" scaled="1"/>
          </a:gradFill>
          <a:ln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プログラム</a:t>
            </a:r>
            <a:endParaRPr kumimoji="1" lang="en-US" altLang="ja-JP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角丸四角形 4">
            <a:extLst>
              <a:ext uri="{FF2B5EF4-FFF2-40B4-BE49-F238E27FC236}">
                <a16:creationId xmlns:a16="http://schemas.microsoft.com/office/drawing/2014/main" id="{09F46BE5-982B-4E8D-8113-4B60FC6DE0DC}"/>
              </a:ext>
            </a:extLst>
          </p:cNvPr>
          <p:cNvSpPr/>
          <p:nvPr/>
        </p:nvSpPr>
        <p:spPr>
          <a:xfrm>
            <a:off x="215903" y="942339"/>
            <a:ext cx="7180784" cy="892954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4" tIns="49792" rIns="99584" bIns="49792" rtlCol="0" anchor="ctr"/>
          <a:lstStyle/>
          <a:p>
            <a:pPr algn="ctr"/>
            <a:r>
              <a:rPr kumimoji="1" lang="ja-JP" altLang="en-US" dirty="0"/>
              <a:t>ｃ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D34AC3A-0989-4126-A698-6696DF6444A5}"/>
              </a:ext>
            </a:extLst>
          </p:cNvPr>
          <p:cNvSpPr/>
          <p:nvPr/>
        </p:nvSpPr>
        <p:spPr>
          <a:xfrm>
            <a:off x="381422" y="1685128"/>
            <a:ext cx="6849745" cy="2928964"/>
          </a:xfrm>
          <a:prstGeom prst="rect">
            <a:avLst/>
          </a:prstGeom>
          <a:solidFill>
            <a:srgbClr val="000000">
              <a:alpha val="69804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4" tIns="49792" rIns="99584" bIns="49792" rtlCol="0" anchor="ctr"/>
          <a:lstStyle/>
          <a:p>
            <a:pPr algn="ctr"/>
            <a:r>
              <a:rPr kumimoji="1" lang="ja-JP" altLang="en-US" dirty="0"/>
              <a:t>。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76894576-06C8-4C1D-8119-590F867AE92A}"/>
              </a:ext>
            </a:extLst>
          </p:cNvPr>
          <p:cNvSpPr txBox="1">
            <a:spLocks/>
          </p:cNvSpPr>
          <p:nvPr/>
        </p:nvSpPr>
        <p:spPr>
          <a:xfrm>
            <a:off x="772320" y="358775"/>
            <a:ext cx="6067948" cy="727703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lIns="99584" tIns="49792" rIns="99584" bIns="49792" anchor="t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9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39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92</a:t>
            </a:r>
            <a:r>
              <a:rPr lang="ja-JP" altLang="en-US" sz="39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 膵がん教室 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28FDAEC2-6163-4E69-944D-6CC38EB1D201}"/>
              </a:ext>
            </a:extLst>
          </p:cNvPr>
          <p:cNvSpPr txBox="1">
            <a:spLocks/>
          </p:cNvSpPr>
          <p:nvPr/>
        </p:nvSpPr>
        <p:spPr>
          <a:xfrm>
            <a:off x="372653" y="1086478"/>
            <a:ext cx="6809735" cy="793773"/>
          </a:xfrm>
          <a:prstGeom prst="rect">
            <a:avLst/>
          </a:prstGeom>
          <a:noFill/>
          <a:ln>
            <a:noFill/>
          </a:ln>
        </p:spPr>
        <p:txBody>
          <a:bodyPr lIns="99584" tIns="49792" rIns="99584" bIns="49792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0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テーマ：</a:t>
            </a:r>
            <a:r>
              <a:rPr lang="ja-JP" altLang="en-US" sz="36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抗がん剤と療養生活</a:t>
            </a:r>
            <a:endParaRPr lang="en-US" altLang="ja-JP" sz="3600" b="1" dirty="0">
              <a:solidFill>
                <a:schemeClr val="accent3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C4D57F8-1B2F-4ED8-B7CB-B67A3F2ACAD8}"/>
              </a:ext>
            </a:extLst>
          </p:cNvPr>
          <p:cNvSpPr txBox="1"/>
          <p:nvPr/>
        </p:nvSpPr>
        <p:spPr>
          <a:xfrm>
            <a:off x="437817" y="1695313"/>
            <a:ext cx="6849744" cy="2041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日時： </a:t>
            </a:r>
            <a:r>
              <a:rPr kumimoji="1" lang="en-US" altLang="ja-JP" sz="320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kumimoji="1" lang="ja-JP" altLang="en-US" sz="320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kumimoji="1" lang="en-US" altLang="ja-JP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　</a:t>
            </a:r>
            <a:endParaRPr kumimoji="1" lang="en-US" altLang="ja-JP" sz="3200" dirty="0">
              <a:solidFill>
                <a:schemeClr val="accent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800"/>
              </a:lnSpc>
            </a:pP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kumimoji="1" lang="en-US" altLang="ja-JP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kumimoji="1" lang="en-US" altLang="ja-JP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kumimoji="1" lang="en-US" altLang="ja-JP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kumimoji="1" lang="en-US" altLang="ja-JP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kumimoji="1" lang="ja-JP" altLang="en-US" sz="32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en-US" altLang="ja-JP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kumimoji="1" lang="ja-JP" altLang="en-US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分前から受付開始</a:t>
            </a:r>
            <a:endParaRPr kumimoji="1" lang="en-US" altLang="ja-JP" sz="3200" dirty="0">
              <a:solidFill>
                <a:schemeClr val="accent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800"/>
              </a:lnSpc>
            </a:pPr>
            <a:r>
              <a:rPr kumimoji="1" lang="ja-JP" altLang="en-US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kumimoji="1" lang="en-US" altLang="ja-JP" sz="24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2400" dirty="0"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年間スケジュールは、裏面に記載しています</a:t>
            </a:r>
            <a:endParaRPr kumimoji="1" lang="en-US" altLang="ja-JP" sz="2400" dirty="0">
              <a:solidFill>
                <a:schemeClr val="accent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8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場所： 病院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　大講堂　</a:t>
            </a:r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（入院患者さんのみ）</a:t>
            </a:r>
            <a:endParaRPr kumimoji="1"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C005EC3-5C3C-4019-A302-32D50443AB53}"/>
              </a:ext>
            </a:extLst>
          </p:cNvPr>
          <p:cNvSpPr txBox="1"/>
          <p:nvPr/>
        </p:nvSpPr>
        <p:spPr>
          <a:xfrm>
            <a:off x="798749" y="3743971"/>
            <a:ext cx="6441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入院患者さん以外は</a:t>
            </a:r>
            <a:r>
              <a:rPr kumimoji="1" lang="en-US" altLang="ja-JP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kumimoji="1" lang="ja-JP" altLang="en-US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視聴も可能です。</a:t>
            </a:r>
            <a:endParaRPr kumimoji="1" lang="en-US" altLang="ja-JP" sz="2400" b="1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詳細は下記ご参照ください</a:t>
            </a:r>
            <a:endParaRPr kumimoji="1" lang="en-US" altLang="ja-JP" sz="2400" b="1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2400" b="1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13D89B00-407A-488A-BAE7-C420D714ACAD}"/>
              </a:ext>
            </a:extLst>
          </p:cNvPr>
          <p:cNvSpPr/>
          <p:nvPr/>
        </p:nvSpPr>
        <p:spPr>
          <a:xfrm>
            <a:off x="175814" y="7217921"/>
            <a:ext cx="7209635" cy="1894984"/>
          </a:xfrm>
          <a:prstGeom prst="round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4" tIns="49792" rIns="99584" bIns="49792" rtlCol="0" anchor="ctr"/>
          <a:lstStyle/>
          <a:p>
            <a:pPr algn="ctr"/>
            <a:r>
              <a:rPr kumimoji="1" lang="ja-JP" altLang="en-US"/>
              <a:t>ｃ</a:t>
            </a: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37FEE9B4-3D3D-49BF-AB9C-167E5CF7D595}"/>
              </a:ext>
            </a:extLst>
          </p:cNvPr>
          <p:cNvSpPr txBox="1">
            <a:spLocks/>
          </p:cNvSpPr>
          <p:nvPr/>
        </p:nvSpPr>
        <p:spPr>
          <a:xfrm>
            <a:off x="514141" y="7455115"/>
            <a:ext cx="2237930" cy="4083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</p:spPr>
        <p:txBody>
          <a:bodyPr lIns="99584" tIns="49792" rIns="99584" bIns="49792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視聴方法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タイトル 1">
            <a:extLst>
              <a:ext uri="{FF2B5EF4-FFF2-40B4-BE49-F238E27FC236}">
                <a16:creationId xmlns:a16="http://schemas.microsoft.com/office/drawing/2014/main" id="{9E7899BB-C2BF-4724-80E3-8599D50D0553}"/>
              </a:ext>
            </a:extLst>
          </p:cNvPr>
          <p:cNvSpPr txBox="1">
            <a:spLocks/>
          </p:cNvSpPr>
          <p:nvPr/>
        </p:nvSpPr>
        <p:spPr>
          <a:xfrm>
            <a:off x="437817" y="9156291"/>
            <a:ext cx="1575362" cy="408380"/>
          </a:xfrm>
          <a:prstGeom prst="rect">
            <a:avLst/>
          </a:prstGeom>
          <a:solidFill>
            <a:srgbClr val="7C7C7C">
              <a:alpha val="85098"/>
            </a:srgbClr>
          </a:solidFill>
          <a:ln w="28575">
            <a:noFill/>
          </a:ln>
        </p:spPr>
        <p:txBody>
          <a:bodyPr lIns="99584" tIns="49792" rIns="99584" bIns="49792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お問合せ先</a:t>
            </a:r>
            <a:endParaRPr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33FF0E7-E02D-4AE8-B401-693A54CF22FC}"/>
              </a:ext>
            </a:extLst>
          </p:cNvPr>
          <p:cNvSpPr txBox="1"/>
          <p:nvPr/>
        </p:nvSpPr>
        <p:spPr>
          <a:xfrm>
            <a:off x="488152" y="7859356"/>
            <a:ext cx="4918334" cy="1123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右記の</a:t>
            </a:r>
            <a:r>
              <a:rPr kumimoji="1"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より、</a:t>
            </a:r>
            <a:r>
              <a:rPr kumimoji="1" lang="en-US" altLang="ja-JP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Youtube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Live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ご視聴ください。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配信期間：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か月間（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12/20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224BE2A-E45B-4B9D-AEE3-F5940B9E57D1}"/>
              </a:ext>
            </a:extLst>
          </p:cNvPr>
          <p:cNvSpPr txBox="1"/>
          <p:nvPr/>
        </p:nvSpPr>
        <p:spPr>
          <a:xfrm>
            <a:off x="175814" y="5141906"/>
            <a:ext cx="7814048" cy="469888"/>
          </a:xfrm>
          <a:prstGeom prst="rect">
            <a:avLst/>
          </a:prstGeom>
          <a:noFill/>
          <a:ln>
            <a:noFill/>
          </a:ln>
        </p:spPr>
        <p:txBody>
          <a:bodyPr wrap="square" lIns="99584" tIns="49792" rIns="99584" bIns="49792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①「膵がんの抗がん剤と最近の話題」　　甲斐医師</a:t>
            </a:r>
            <a:endParaRPr kumimoji="1"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6A6BF98-5909-48BA-80E8-AB565EB1011D}"/>
              </a:ext>
            </a:extLst>
          </p:cNvPr>
          <p:cNvSpPr txBox="1"/>
          <p:nvPr/>
        </p:nvSpPr>
        <p:spPr>
          <a:xfrm>
            <a:off x="175814" y="6358899"/>
            <a:ext cx="7761070" cy="469888"/>
          </a:xfrm>
          <a:prstGeom prst="rect">
            <a:avLst/>
          </a:prstGeom>
          <a:noFill/>
          <a:ln>
            <a:noFill/>
          </a:ln>
        </p:spPr>
        <p:txBody>
          <a:bodyPr wrap="square" lIns="99584" tIns="49792" rIns="99584" bIns="49792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③「痛みの治療について」　　　　　　　　薬剤師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ED252-F155-4DC9-A4B0-9FCB3782BC71}"/>
              </a:ext>
            </a:extLst>
          </p:cNvPr>
          <p:cNvSpPr txBox="1"/>
          <p:nvPr/>
        </p:nvSpPr>
        <p:spPr>
          <a:xfrm>
            <a:off x="175814" y="5553630"/>
            <a:ext cx="7713742" cy="469888"/>
          </a:xfrm>
          <a:prstGeom prst="rect">
            <a:avLst/>
          </a:prstGeom>
          <a:noFill/>
          <a:ln>
            <a:noFill/>
          </a:ln>
        </p:spPr>
        <p:txBody>
          <a:bodyPr wrap="square" lIns="99584" tIns="49792" rIns="99584" bIns="49792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②「化学療法中の生活について」　　　　　看護師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843EDEE-60D2-4EDD-BCB7-4813C7D5B4D7}"/>
              </a:ext>
            </a:extLst>
          </p:cNvPr>
          <p:cNvSpPr txBox="1"/>
          <p:nvPr/>
        </p:nvSpPr>
        <p:spPr>
          <a:xfrm>
            <a:off x="382665" y="5966788"/>
            <a:ext cx="7844017" cy="469944"/>
          </a:xfrm>
          <a:prstGeom prst="rect">
            <a:avLst/>
          </a:prstGeom>
          <a:noFill/>
          <a:ln>
            <a:noFill/>
          </a:ln>
        </p:spPr>
        <p:txBody>
          <a:bodyPr wrap="square" lIns="99584" tIns="49792" rIns="99584" bIns="49792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Felix Titling" panose="04060505060202020A04" pitchFamily="82" charset="0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～リフレッシュの時間～　　　　  　理学療法士</a:t>
            </a:r>
            <a:endParaRPr kumimoji="1"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A7C602-FD93-4613-B232-1053680ADA19}"/>
              </a:ext>
            </a:extLst>
          </p:cNvPr>
          <p:cNvSpPr/>
          <p:nvPr/>
        </p:nvSpPr>
        <p:spPr>
          <a:xfrm>
            <a:off x="175814" y="6761880"/>
            <a:ext cx="7713740" cy="469888"/>
          </a:xfrm>
          <a:prstGeom prst="rect">
            <a:avLst/>
          </a:prstGeom>
        </p:spPr>
        <p:txBody>
          <a:bodyPr wrap="square" lIns="99584" tIns="49792" rIns="99584" bIns="49792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④「化学療法中の食事」　　　　　　　管理栄養士　　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33A2D3-AD5A-DD1F-3104-35A089E1628F}"/>
              </a:ext>
            </a:extLst>
          </p:cNvPr>
          <p:cNvSpPr txBox="1"/>
          <p:nvPr/>
        </p:nvSpPr>
        <p:spPr>
          <a:xfrm>
            <a:off x="2063514" y="9110836"/>
            <a:ext cx="5134384" cy="1123064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運営事務局　　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oici.pcs@gmail.com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080-7233-9076</a:t>
            </a:r>
          </a:p>
          <a:p>
            <a:pPr>
              <a:lnSpc>
                <a:spcPts val="28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協力：ミリアド・ジェネティクス合同会社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6A629DB-F3A6-447F-8E68-6C0161E49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983" y="7490653"/>
            <a:ext cx="14001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74000">
              <a:schemeClr val="accent2">
                <a:lumMod val="20000"/>
                <a:lumOff val="80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D10C2DB-DB5D-77FD-C33F-2B3CCF4B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7490" y="1771826"/>
            <a:ext cx="7816241" cy="3113326"/>
          </a:xfrm>
        </p:spPr>
        <p:txBody>
          <a:bodyPr>
            <a:normAutofit/>
          </a:bodyPr>
          <a:lstStyle/>
          <a:p>
            <a:pPr algn="ctr"/>
            <a:b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大阪国際がんセンター 膵がん教室</a:t>
            </a:r>
            <a:b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YouTube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チャンネル</a:t>
            </a:r>
            <a:b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見逃し配信中です！</a:t>
            </a:r>
            <a:b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B853B06-165C-45B9-BB34-9C5304056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68" y="4885152"/>
            <a:ext cx="3113326" cy="311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2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252</Words>
  <Application>Microsoft Office PowerPoint</Application>
  <PresentationFormat>ユーザー設定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HGP創英角ｺﾞｼｯｸUB</vt:lpstr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Felix Titling</vt:lpstr>
      <vt:lpstr>Wingdings 2</vt:lpstr>
      <vt:lpstr>Office テーマ</vt:lpstr>
      <vt:lpstr>HDOfficeLightV0</vt:lpstr>
      <vt:lpstr>PowerPoint プレゼンテーション</vt:lpstr>
      <vt:lpstr> 大阪国際がんセンター 膵がん教室 YouTubeチャンネル 見逃し配信中です！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宮田雅章</dc:creator>
  <cp:lastModifiedBy>小林　紗希</cp:lastModifiedBy>
  <cp:revision>261</cp:revision>
  <cp:lastPrinted>2022-01-05T07:52:37Z</cp:lastPrinted>
  <dcterms:created xsi:type="dcterms:W3CDTF">2016-01-04T14:07:51Z</dcterms:created>
  <dcterms:modified xsi:type="dcterms:W3CDTF">2023-09-01T00:58:12Z</dcterms:modified>
</cp:coreProperties>
</file>