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0" r:id="rId2"/>
  </p:sldMasterIdLst>
  <p:notesMasterIdLst>
    <p:notesMasterId r:id="rId5"/>
  </p:notesMasterIdLst>
  <p:sldIdLst>
    <p:sldId id="281" r:id="rId3"/>
    <p:sldId id="280" r:id="rId4"/>
  </p:sldIdLst>
  <p:sldSz cx="7561263" cy="10693400"/>
  <p:notesSz cx="6797675" cy="9926638"/>
  <p:defaultTextStyle>
    <a:defPPr>
      <a:defRPr lang="en-US"/>
    </a:defPPr>
    <a:lvl1pPr marL="0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4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4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^ioka64t" initials="^" lastIdx="2" clrIdx="0">
    <p:extLst>
      <p:ext uri="{19B8F6BF-5375-455C-9EA6-DF929625EA0E}">
        <p15:presenceInfo xmlns:p15="http://schemas.microsoft.com/office/powerpoint/2012/main" userId="^ioka64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E6E6E6"/>
    <a:srgbClr val="000000"/>
    <a:srgbClr val="CC0066"/>
    <a:srgbClr val="CC6600"/>
    <a:srgbClr val="A50021"/>
    <a:srgbClr val="FF0066"/>
    <a:srgbClr val="F31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2" autoAdjust="0"/>
    <p:restoredTop sz="94660"/>
  </p:normalViewPr>
  <p:slideViewPr>
    <p:cSldViewPr snapToGrid="0">
      <p:cViewPr varScale="1">
        <p:scale>
          <a:sx n="47" d="100"/>
          <a:sy n="47" d="100"/>
        </p:scale>
        <p:origin x="2400" y="48"/>
      </p:cViewPr>
      <p:guideLst>
        <p:guide orient="horz" pos="3164"/>
        <p:guide pos="2160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490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206BE0CC-1348-46BF-B740-8AF7276F02C3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9838"/>
            <a:ext cx="236855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2" rIns="95564" bIns="477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4" tIns="47782" rIns="95564" bIns="477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FC109FDA-9BE8-4E44-9437-E9D147139E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0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1750055"/>
            <a:ext cx="6427074" cy="3722888"/>
          </a:xfrm>
        </p:spPr>
        <p:txBody>
          <a:bodyPr anchor="b"/>
          <a:lstStyle>
            <a:lvl1pPr algn="ctr">
              <a:defRPr sz="49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5616511"/>
            <a:ext cx="5670947" cy="2581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73384" indent="0" algn="ctr">
              <a:buNone/>
              <a:defRPr sz="1600"/>
            </a:lvl2pPr>
            <a:lvl3pPr marL="746768" indent="0" algn="ctr">
              <a:buNone/>
              <a:defRPr sz="1500"/>
            </a:lvl3pPr>
            <a:lvl4pPr marL="1120151" indent="0" algn="ctr">
              <a:buNone/>
              <a:defRPr sz="1300"/>
            </a:lvl4pPr>
            <a:lvl5pPr marL="1493535" indent="0" algn="ctr">
              <a:buNone/>
              <a:defRPr sz="1300"/>
            </a:lvl5pPr>
            <a:lvl6pPr marL="1866919" indent="0" algn="ctr">
              <a:buNone/>
              <a:defRPr sz="1300"/>
            </a:lvl6pPr>
            <a:lvl7pPr marL="2240303" indent="0" algn="ctr">
              <a:buNone/>
              <a:defRPr sz="1300"/>
            </a:lvl7pPr>
            <a:lvl8pPr marL="2613687" indent="0" algn="ctr">
              <a:buNone/>
              <a:defRPr sz="1300"/>
            </a:lvl8pPr>
            <a:lvl9pPr marL="2987070" indent="0" algn="ctr">
              <a:buNone/>
              <a:defRPr sz="13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20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30" y="569325"/>
            <a:ext cx="1630397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8" y="569325"/>
            <a:ext cx="4796676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80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6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59" y="1753434"/>
            <a:ext cx="5670947" cy="3722888"/>
          </a:xfrm>
        </p:spPr>
        <p:txBody>
          <a:bodyPr anchor="b">
            <a:normAutofit/>
          </a:bodyPr>
          <a:lstStyle>
            <a:lvl1pPr algn="ctr">
              <a:defRPr sz="3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9" y="5616512"/>
            <a:ext cx="5670947" cy="2581762"/>
          </a:xfrm>
        </p:spPr>
        <p:txBody>
          <a:bodyPr>
            <a:normAutofit/>
          </a:bodyPr>
          <a:lstStyle>
            <a:lvl1pPr marL="0" indent="0" algn="ctr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3538" indent="0" algn="ctr">
              <a:buNone/>
              <a:defRPr sz="1736"/>
            </a:lvl2pPr>
            <a:lvl3pPr marL="567076" indent="0" algn="ctr">
              <a:buNone/>
              <a:defRPr sz="1488"/>
            </a:lvl3pPr>
            <a:lvl4pPr marL="850614" indent="0" algn="ctr">
              <a:buNone/>
              <a:defRPr sz="1240"/>
            </a:lvl4pPr>
            <a:lvl5pPr marL="1134152" indent="0" algn="ctr">
              <a:buNone/>
              <a:defRPr sz="1240"/>
            </a:lvl5pPr>
            <a:lvl6pPr marL="1417691" indent="0" algn="ctr">
              <a:buNone/>
              <a:defRPr sz="1240"/>
            </a:lvl6pPr>
            <a:lvl7pPr marL="1701228" indent="0" algn="ctr">
              <a:buNone/>
              <a:defRPr sz="1240"/>
            </a:lvl7pPr>
            <a:lvl8pPr marL="1984766" indent="0" algn="ctr">
              <a:buNone/>
              <a:defRPr sz="1240"/>
            </a:lvl8pPr>
            <a:lvl9pPr marL="2268305" indent="0" algn="ctr">
              <a:buNone/>
              <a:defRPr sz="1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2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pPr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830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8" y="2670112"/>
            <a:ext cx="6521590" cy="4445773"/>
          </a:xfrm>
        </p:spPr>
        <p:txBody>
          <a:bodyPr anchor="b">
            <a:normAutofit/>
          </a:bodyPr>
          <a:lstStyle>
            <a:lvl1pPr>
              <a:defRPr sz="3721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8" y="7098737"/>
            <a:ext cx="6521590" cy="2339180"/>
          </a:xfrm>
        </p:spPr>
        <p:txBody>
          <a:bodyPr anchor="t">
            <a:normAutofit/>
          </a:bodyPr>
          <a:lstStyle>
            <a:lvl1pPr marL="0" indent="0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3538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2pPr>
            <a:lvl3pPr marL="567076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850614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4pPr>
            <a:lvl5pPr marL="1134152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5pPr>
            <a:lvl6pPr marL="1417691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6pPr>
            <a:lvl7pPr marL="1701228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7pPr>
            <a:lvl8pPr marL="1984766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8pPr>
            <a:lvl9pPr marL="2268305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pPr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0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133" y="2851574"/>
            <a:ext cx="3213537" cy="67848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89" y="2851574"/>
            <a:ext cx="3213537" cy="67848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pPr/>
              <a:t>2023/10/6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22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133" y="2622441"/>
            <a:ext cx="3197785" cy="128747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88" b="1"/>
            </a:lvl1pPr>
            <a:lvl2pPr marL="283538" indent="0">
              <a:buNone/>
              <a:defRPr sz="1240" b="1"/>
            </a:lvl2pPr>
            <a:lvl3pPr marL="567076" indent="0">
              <a:buNone/>
              <a:defRPr sz="1116" b="1"/>
            </a:lvl3pPr>
            <a:lvl4pPr marL="850614" indent="0">
              <a:buNone/>
              <a:defRPr sz="992" b="1"/>
            </a:lvl4pPr>
            <a:lvl5pPr marL="1134152" indent="0">
              <a:buNone/>
              <a:defRPr sz="992" b="1"/>
            </a:lvl5pPr>
            <a:lvl6pPr marL="1417691" indent="0">
              <a:buNone/>
              <a:defRPr sz="992" b="1"/>
            </a:lvl6pPr>
            <a:lvl7pPr marL="1701228" indent="0">
              <a:buNone/>
              <a:defRPr sz="992" b="1"/>
            </a:lvl7pPr>
            <a:lvl8pPr marL="1984766" indent="0">
              <a:buNone/>
              <a:defRPr sz="992" b="1"/>
            </a:lvl8pPr>
            <a:lvl9pPr marL="2268305" indent="0">
              <a:buNone/>
              <a:defRPr sz="99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133" y="3909922"/>
            <a:ext cx="3197785" cy="573889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2622442"/>
            <a:ext cx="3213537" cy="128747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88" b="1"/>
            </a:lvl1pPr>
            <a:lvl2pPr marL="283538" indent="0">
              <a:buNone/>
              <a:defRPr sz="1240" b="1"/>
            </a:lvl2pPr>
            <a:lvl3pPr marL="567076" indent="0">
              <a:buNone/>
              <a:defRPr sz="1116" b="1"/>
            </a:lvl3pPr>
            <a:lvl4pPr marL="850614" indent="0">
              <a:buNone/>
              <a:defRPr sz="992" b="1"/>
            </a:lvl4pPr>
            <a:lvl5pPr marL="1134152" indent="0">
              <a:buNone/>
              <a:defRPr sz="992" b="1"/>
            </a:lvl5pPr>
            <a:lvl6pPr marL="1417691" indent="0">
              <a:buNone/>
              <a:defRPr sz="992" b="1"/>
            </a:lvl6pPr>
            <a:lvl7pPr marL="1701228" indent="0">
              <a:buNone/>
              <a:defRPr sz="992" b="1"/>
            </a:lvl7pPr>
            <a:lvl8pPr marL="1984766" indent="0">
              <a:buNone/>
              <a:defRPr sz="992" b="1"/>
            </a:lvl8pPr>
            <a:lvl9pPr marL="2268305" indent="0">
              <a:buNone/>
              <a:defRPr sz="99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3909922"/>
            <a:ext cx="3213537" cy="573889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pPr/>
              <a:t>2023/10/6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2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pPr/>
              <a:t>2023/10/6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7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pPr/>
              <a:t>2023/10/6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05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590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28" y="712894"/>
            <a:ext cx="2438507" cy="2495122"/>
          </a:xfrm>
        </p:spPr>
        <p:txBody>
          <a:bodyPr anchor="b">
            <a:normAutofit/>
          </a:bodyPr>
          <a:lstStyle>
            <a:lvl1pPr>
              <a:defRPr sz="1984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537" y="1544603"/>
            <a:ext cx="3827889" cy="7604196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728" y="3208019"/>
            <a:ext cx="2438507" cy="59407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92"/>
            </a:lvl1pPr>
            <a:lvl2pPr marL="283538" indent="0">
              <a:buNone/>
              <a:defRPr sz="744"/>
            </a:lvl2pPr>
            <a:lvl3pPr marL="567076" indent="0">
              <a:buNone/>
              <a:defRPr sz="620"/>
            </a:lvl3pPr>
            <a:lvl4pPr marL="850614" indent="0">
              <a:buNone/>
              <a:defRPr sz="558"/>
            </a:lvl4pPr>
            <a:lvl5pPr marL="1134152" indent="0">
              <a:buNone/>
              <a:defRPr sz="558"/>
            </a:lvl5pPr>
            <a:lvl6pPr marL="1417691" indent="0">
              <a:buNone/>
              <a:defRPr sz="558"/>
            </a:lvl6pPr>
            <a:lvl7pPr marL="1701228" indent="0">
              <a:buNone/>
              <a:defRPr sz="558"/>
            </a:lvl7pPr>
            <a:lvl8pPr marL="1984766" indent="0">
              <a:buNone/>
              <a:defRPr sz="558"/>
            </a:lvl8pPr>
            <a:lvl9pPr marL="2268305" indent="0">
              <a:buNone/>
              <a:defRPr sz="55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50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28" y="712894"/>
            <a:ext cx="2438507" cy="2495126"/>
          </a:xfrm>
        </p:spPr>
        <p:txBody>
          <a:bodyPr anchor="b">
            <a:normAutofit/>
          </a:bodyPr>
          <a:lstStyle>
            <a:lvl1pPr>
              <a:defRPr sz="1984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3537" y="1544603"/>
            <a:ext cx="3827889" cy="7604196"/>
          </a:xfrm>
        </p:spPr>
        <p:txBody>
          <a:bodyPr/>
          <a:lstStyle>
            <a:lvl1pPr marL="0" indent="0">
              <a:buNone/>
              <a:defRPr sz="1984"/>
            </a:lvl1pPr>
            <a:lvl2pPr marL="283538" indent="0">
              <a:buNone/>
              <a:defRPr sz="1736"/>
            </a:lvl2pPr>
            <a:lvl3pPr marL="567076" indent="0">
              <a:buNone/>
              <a:defRPr sz="1488"/>
            </a:lvl3pPr>
            <a:lvl4pPr marL="850614" indent="0">
              <a:buNone/>
              <a:defRPr sz="1240"/>
            </a:lvl4pPr>
            <a:lvl5pPr marL="1134152" indent="0">
              <a:buNone/>
              <a:defRPr sz="1240"/>
            </a:lvl5pPr>
            <a:lvl6pPr marL="1417691" indent="0">
              <a:buNone/>
              <a:defRPr sz="1240"/>
            </a:lvl6pPr>
            <a:lvl7pPr marL="1701228" indent="0">
              <a:buNone/>
              <a:defRPr sz="1240"/>
            </a:lvl7pPr>
            <a:lvl8pPr marL="1984766" indent="0">
              <a:buNone/>
              <a:defRPr sz="1240"/>
            </a:lvl8pPr>
            <a:lvl9pPr marL="2268305" indent="0">
              <a:buNone/>
              <a:defRPr sz="124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728" y="3208020"/>
            <a:ext cx="2438507" cy="594077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92"/>
            </a:lvl1pPr>
            <a:lvl2pPr marL="283538" indent="0">
              <a:buNone/>
              <a:defRPr sz="744"/>
            </a:lvl2pPr>
            <a:lvl3pPr marL="567076" indent="0">
              <a:buNone/>
              <a:defRPr sz="620"/>
            </a:lvl3pPr>
            <a:lvl4pPr marL="850614" indent="0">
              <a:buNone/>
              <a:defRPr sz="558"/>
            </a:lvl4pPr>
            <a:lvl5pPr marL="1134152" indent="0">
              <a:buNone/>
              <a:defRPr sz="558"/>
            </a:lvl5pPr>
            <a:lvl6pPr marL="1417691" indent="0">
              <a:buNone/>
              <a:defRPr sz="558"/>
            </a:lvl6pPr>
            <a:lvl7pPr marL="1701228" indent="0">
              <a:buNone/>
              <a:defRPr sz="558"/>
            </a:lvl7pPr>
            <a:lvl8pPr marL="1984766" indent="0">
              <a:buNone/>
              <a:defRPr sz="558"/>
            </a:lvl8pPr>
            <a:lvl9pPr marL="2268305" indent="0">
              <a:buNone/>
              <a:defRPr sz="55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pPr/>
              <a:t>2023/10/6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033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39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561899"/>
            <a:ext cx="1630397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8" y="561898"/>
            <a:ext cx="4796676" cy="906216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pPr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337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52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00" y="2665928"/>
            <a:ext cx="6521589" cy="4448156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00" y="7156165"/>
            <a:ext cx="6521589" cy="233918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3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46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201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935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669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403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136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870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44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2846623"/>
            <a:ext cx="3213537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90" y="2846623"/>
            <a:ext cx="3213537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4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3" y="569327"/>
            <a:ext cx="6521589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2621370"/>
            <a:ext cx="3198768" cy="12846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384" indent="0">
              <a:buNone/>
              <a:defRPr sz="1600" b="1"/>
            </a:lvl2pPr>
            <a:lvl3pPr marL="746768" indent="0">
              <a:buNone/>
              <a:defRPr sz="1500" b="1"/>
            </a:lvl3pPr>
            <a:lvl4pPr marL="1120151" indent="0">
              <a:buNone/>
              <a:defRPr sz="1300" b="1"/>
            </a:lvl4pPr>
            <a:lvl5pPr marL="1493535" indent="0">
              <a:buNone/>
              <a:defRPr sz="1300" b="1"/>
            </a:lvl5pPr>
            <a:lvl6pPr marL="1866919" indent="0">
              <a:buNone/>
              <a:defRPr sz="1300" b="1"/>
            </a:lvl6pPr>
            <a:lvl7pPr marL="2240303" indent="0">
              <a:buNone/>
              <a:defRPr sz="1300" b="1"/>
            </a:lvl7pPr>
            <a:lvl8pPr marL="2613687" indent="0">
              <a:buNone/>
              <a:defRPr sz="1300" b="1"/>
            </a:lvl8pPr>
            <a:lvl9pPr marL="2987070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3906062"/>
            <a:ext cx="3198768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1" y="2621370"/>
            <a:ext cx="3214521" cy="12846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384" indent="0">
              <a:buNone/>
              <a:defRPr sz="1600" b="1"/>
            </a:lvl2pPr>
            <a:lvl3pPr marL="746768" indent="0">
              <a:buNone/>
              <a:defRPr sz="1500" b="1"/>
            </a:lvl3pPr>
            <a:lvl4pPr marL="1120151" indent="0">
              <a:buNone/>
              <a:defRPr sz="1300" b="1"/>
            </a:lvl4pPr>
            <a:lvl5pPr marL="1493535" indent="0">
              <a:buNone/>
              <a:defRPr sz="1300" b="1"/>
            </a:lvl5pPr>
            <a:lvl6pPr marL="1866919" indent="0">
              <a:buNone/>
              <a:defRPr sz="1300" b="1"/>
            </a:lvl6pPr>
            <a:lvl7pPr marL="2240303" indent="0">
              <a:buNone/>
              <a:defRPr sz="1300" b="1"/>
            </a:lvl7pPr>
            <a:lvl8pPr marL="2613687" indent="0">
              <a:buNone/>
              <a:defRPr sz="1300" b="1"/>
            </a:lvl8pPr>
            <a:lvl9pPr marL="2987070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1" y="3906062"/>
            <a:ext cx="3214521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80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4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65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5" cy="2495127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1539655"/>
            <a:ext cx="3827890" cy="759924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8020"/>
            <a:ext cx="2438705" cy="5943254"/>
          </a:xfrm>
        </p:spPr>
        <p:txBody>
          <a:bodyPr/>
          <a:lstStyle>
            <a:lvl1pPr marL="0" indent="0">
              <a:buNone/>
              <a:defRPr sz="1300"/>
            </a:lvl1pPr>
            <a:lvl2pPr marL="373384" indent="0">
              <a:buNone/>
              <a:defRPr sz="1100"/>
            </a:lvl2pPr>
            <a:lvl3pPr marL="746768" indent="0">
              <a:buNone/>
              <a:defRPr sz="1000"/>
            </a:lvl3pPr>
            <a:lvl4pPr marL="1120151" indent="0">
              <a:buNone/>
              <a:defRPr sz="800"/>
            </a:lvl4pPr>
            <a:lvl5pPr marL="1493535" indent="0">
              <a:buNone/>
              <a:defRPr sz="800"/>
            </a:lvl5pPr>
            <a:lvl6pPr marL="1866919" indent="0">
              <a:buNone/>
              <a:defRPr sz="800"/>
            </a:lvl6pPr>
            <a:lvl7pPr marL="2240303" indent="0">
              <a:buNone/>
              <a:defRPr sz="800"/>
            </a:lvl7pPr>
            <a:lvl8pPr marL="2613687" indent="0">
              <a:buNone/>
              <a:defRPr sz="800"/>
            </a:lvl8pPr>
            <a:lvl9pPr marL="2987070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86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5" cy="2495127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1539655"/>
            <a:ext cx="3827890" cy="759924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3384" indent="0">
              <a:buNone/>
              <a:defRPr sz="2300"/>
            </a:lvl2pPr>
            <a:lvl3pPr marL="746768" indent="0">
              <a:buNone/>
              <a:defRPr sz="2000"/>
            </a:lvl3pPr>
            <a:lvl4pPr marL="1120151" indent="0">
              <a:buNone/>
              <a:defRPr sz="1600"/>
            </a:lvl4pPr>
            <a:lvl5pPr marL="1493535" indent="0">
              <a:buNone/>
              <a:defRPr sz="1600"/>
            </a:lvl5pPr>
            <a:lvl6pPr marL="1866919" indent="0">
              <a:buNone/>
              <a:defRPr sz="1600"/>
            </a:lvl6pPr>
            <a:lvl7pPr marL="2240303" indent="0">
              <a:buNone/>
              <a:defRPr sz="1600"/>
            </a:lvl7pPr>
            <a:lvl8pPr marL="2613687" indent="0">
              <a:buNone/>
              <a:defRPr sz="1600"/>
            </a:lvl8pPr>
            <a:lvl9pPr marL="298707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8020"/>
            <a:ext cx="2438705" cy="5943254"/>
          </a:xfrm>
        </p:spPr>
        <p:txBody>
          <a:bodyPr/>
          <a:lstStyle>
            <a:lvl1pPr marL="0" indent="0">
              <a:buNone/>
              <a:defRPr sz="1300"/>
            </a:lvl1pPr>
            <a:lvl2pPr marL="373384" indent="0">
              <a:buNone/>
              <a:defRPr sz="1100"/>
            </a:lvl2pPr>
            <a:lvl3pPr marL="746768" indent="0">
              <a:buNone/>
              <a:defRPr sz="1000"/>
            </a:lvl3pPr>
            <a:lvl4pPr marL="1120151" indent="0">
              <a:buNone/>
              <a:defRPr sz="800"/>
            </a:lvl4pPr>
            <a:lvl5pPr marL="1493535" indent="0">
              <a:buNone/>
              <a:defRPr sz="800"/>
            </a:lvl5pPr>
            <a:lvl6pPr marL="1866919" indent="0">
              <a:buNone/>
              <a:defRPr sz="800"/>
            </a:lvl6pPr>
            <a:lvl7pPr marL="2240303" indent="0">
              <a:buNone/>
              <a:defRPr sz="800"/>
            </a:lvl7pPr>
            <a:lvl8pPr marL="2613687" indent="0">
              <a:buNone/>
              <a:defRPr sz="800"/>
            </a:lvl8pPr>
            <a:lvl9pPr marL="2987070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C0-DD72-4C34-A334-629C055CED62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CDB2-8762-4BDA-B2BC-471A034FC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6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8" y="569327"/>
            <a:ext cx="6521589" cy="2066896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8" y="2846623"/>
            <a:ext cx="6521589" cy="678486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7" y="9911201"/>
            <a:ext cx="1701284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70" y="9911201"/>
            <a:ext cx="2551926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3" y="9911201"/>
            <a:ext cx="1701284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8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746768" rtl="0" eaLnBrk="1" latinLnBrk="0" hangingPunct="1">
        <a:lnSpc>
          <a:spcPct val="90000"/>
        </a:lnSpc>
        <a:spcBef>
          <a:spcPct val="0"/>
        </a:spcBef>
        <a:buNone/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692" indent="-186692" algn="l" defTabSz="746768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0076" indent="-186692" algn="l" defTabSz="746768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33460" indent="-186692" algn="l" defTabSz="746768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6843" indent="-186692" algn="l" defTabSz="746768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80227" indent="-186692" algn="l" defTabSz="746768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3611" indent="-186692" algn="l" defTabSz="746768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26995" indent="-186692" algn="l" defTabSz="746768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379" indent="-186692" algn="l" defTabSz="746768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762" indent="-186692" algn="l" defTabSz="746768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6768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384" algn="l" defTabSz="746768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768" algn="l" defTabSz="746768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51" algn="l" defTabSz="746768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3535" algn="l" defTabSz="746768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6919" algn="l" defTabSz="746768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40303" algn="l" defTabSz="746768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687" algn="l" defTabSz="746768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7070" algn="l" defTabSz="746768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133" y="570315"/>
            <a:ext cx="6521590" cy="2066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133" y="2851574"/>
            <a:ext cx="6521590" cy="678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8" y="9911198"/>
            <a:ext cx="1701284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8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69" y="9911198"/>
            <a:ext cx="2551926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8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4439" y="9911198"/>
            <a:ext cx="1701284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1B57338-C6E3-49FC-800F-A11F6038C3E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561263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567076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69" indent="-141769" algn="l" defTabSz="567076" rtl="0" eaLnBrk="1" latinLnBrk="0" hangingPunct="1">
        <a:lnSpc>
          <a:spcPct val="90000"/>
        </a:lnSpc>
        <a:spcBef>
          <a:spcPts val="620"/>
        </a:spcBef>
        <a:buFont typeface="Wingdings 2" pitchFamily="18" charset="2"/>
        <a:buChar char="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308" indent="-141769" algn="l" defTabSz="567076" rtl="0" eaLnBrk="1" latinLnBrk="0" hangingPunct="1">
        <a:lnSpc>
          <a:spcPct val="90000"/>
        </a:lnSpc>
        <a:spcBef>
          <a:spcPts val="310"/>
        </a:spcBef>
        <a:buFont typeface="Wingdings 2" pitchFamily="18" charset="2"/>
        <a:buChar char="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845" indent="-141769" algn="l" defTabSz="567076" rtl="0" eaLnBrk="1" latinLnBrk="0" hangingPunct="1">
        <a:lnSpc>
          <a:spcPct val="90000"/>
        </a:lnSpc>
        <a:spcBef>
          <a:spcPts val="310"/>
        </a:spcBef>
        <a:buFont typeface="Wingdings 2" pitchFamily="18" charset="2"/>
        <a:buChar char="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383" indent="-141769" algn="l" defTabSz="567076" rtl="0" eaLnBrk="1" latinLnBrk="0" hangingPunct="1">
        <a:lnSpc>
          <a:spcPct val="90000"/>
        </a:lnSpc>
        <a:spcBef>
          <a:spcPts val="310"/>
        </a:spcBef>
        <a:buFont typeface="Wingdings 2" pitchFamily="18" charset="2"/>
        <a:buChar char="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922" indent="-141769" algn="l" defTabSz="567076" rtl="0" eaLnBrk="1" latinLnBrk="0" hangingPunct="1">
        <a:lnSpc>
          <a:spcPct val="90000"/>
        </a:lnSpc>
        <a:spcBef>
          <a:spcPts val="310"/>
        </a:spcBef>
        <a:buFont typeface="Wingdings 2" pitchFamily="18" charset="2"/>
        <a:buChar char="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459" indent="-141769" algn="l" defTabSz="567076" rtl="0" eaLnBrk="1" latinLnBrk="0" hangingPunct="1">
        <a:spcBef>
          <a:spcPct val="20000"/>
        </a:spcBef>
        <a:buFont typeface="Wingdings 2" pitchFamily="18" charset="2"/>
        <a:buChar char="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997" indent="-141769" algn="l" defTabSz="567076" rtl="0" eaLnBrk="1" latinLnBrk="0" hangingPunct="1">
        <a:spcBef>
          <a:spcPct val="20000"/>
        </a:spcBef>
        <a:buFont typeface="Wingdings 2" pitchFamily="18" charset="2"/>
        <a:buChar char="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536" indent="-141769" algn="l" defTabSz="567076" rtl="0" eaLnBrk="1" latinLnBrk="0" hangingPunct="1">
        <a:spcBef>
          <a:spcPct val="20000"/>
        </a:spcBef>
        <a:buFont typeface="Wingdings 2" pitchFamily="18" charset="2"/>
        <a:buChar char="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10074" indent="-141769" algn="l" defTabSz="567076" rtl="0" eaLnBrk="1" latinLnBrk="0" hangingPunct="1">
        <a:spcBef>
          <a:spcPct val="20000"/>
        </a:spcBef>
        <a:buFont typeface="Wingdings 2" pitchFamily="18" charset="2"/>
        <a:buChar char="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76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38" algn="l" defTabSz="567076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76" algn="l" defTabSz="567076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614" algn="l" defTabSz="567076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152" algn="l" defTabSz="567076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691" algn="l" defTabSz="567076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228" algn="l" defTabSz="567076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766" algn="l" defTabSz="567076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305" algn="l" defTabSz="567076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mailto:oici.pcs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FDC1CC-3D6E-3E4F-E472-0C4A7EB428E4}"/>
              </a:ext>
            </a:extLst>
          </p:cNvPr>
          <p:cNvGrpSpPr/>
          <p:nvPr/>
        </p:nvGrpSpPr>
        <p:grpSpPr>
          <a:xfrm>
            <a:off x="0" y="0"/>
            <a:ext cx="7579733" cy="10693400"/>
            <a:chOff x="0" y="0"/>
            <a:chExt cx="7517757" cy="1069340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3ED77D2-5C37-A0C4-C683-A64D673BC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17757" cy="10693400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E928A37-8DF9-1BA9-9A66-2AC423D0283A}"/>
                </a:ext>
              </a:extLst>
            </p:cNvPr>
            <p:cNvSpPr/>
            <p:nvPr/>
          </p:nvSpPr>
          <p:spPr>
            <a:xfrm>
              <a:off x="2769567" y="4904139"/>
              <a:ext cx="1834587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角丸四角形 4">
            <a:extLst>
              <a:ext uri="{FF2B5EF4-FFF2-40B4-BE49-F238E27FC236}">
                <a16:creationId xmlns:a16="http://schemas.microsoft.com/office/drawing/2014/main" id="{9BD9A2D6-454D-47DA-BACE-DDEA7AD9E50B}"/>
              </a:ext>
            </a:extLst>
          </p:cNvPr>
          <p:cNvSpPr/>
          <p:nvPr/>
        </p:nvSpPr>
        <p:spPr>
          <a:xfrm>
            <a:off x="214109" y="7729258"/>
            <a:ext cx="7325398" cy="2124178"/>
          </a:xfrm>
          <a:prstGeom prst="round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kumimoji="1" lang="ja-JP" altLang="en-US"/>
              <a:t>ｃ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62595" y="1259928"/>
            <a:ext cx="7179718" cy="892821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kumimoji="1" lang="ja-JP" altLang="en-US" dirty="0"/>
              <a:t>ｃ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756771" y="2169340"/>
            <a:ext cx="6314085" cy="2017626"/>
          </a:xfrm>
          <a:prstGeom prst="rect">
            <a:avLst/>
          </a:prstGeom>
          <a:solidFill>
            <a:srgbClr val="000000">
              <a:alpha val="6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kumimoji="1" lang="ja-JP" altLang="en-US" dirty="0"/>
              <a:t>。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72539" y="579315"/>
            <a:ext cx="6067047" cy="7275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lIns="99569" tIns="49785" rIns="99569" bIns="49785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9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39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93</a:t>
            </a:r>
            <a:r>
              <a:rPr lang="ja-JP" altLang="en-US" sz="39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 膵がん教室 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のご案内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846779" y="159395"/>
            <a:ext cx="2595534" cy="3613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9569" tIns="49785" rIns="99569" bIns="49785" rtlCol="0" anchor="t">
            <a:normAutofit fontScale="975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大阪国際がんセンター　</a:t>
            </a:r>
            <a:endParaRPr lang="en-US" altLang="ja-JP" sz="1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564194" y="1410261"/>
            <a:ext cx="6808724" cy="793655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0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テーマ：</a:t>
            </a:r>
            <a:r>
              <a:rPr lang="ja-JP" altLang="en-US" sz="36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手術療法と入院生活</a:t>
            </a:r>
            <a:endParaRPr lang="en-US" altLang="ja-JP" sz="3600" b="1" dirty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7BFAFF9-4EEA-43BA-9B6C-1A0347161DD6}"/>
              </a:ext>
            </a:extLst>
          </p:cNvPr>
          <p:cNvSpPr txBox="1"/>
          <p:nvPr/>
        </p:nvSpPr>
        <p:spPr>
          <a:xfrm>
            <a:off x="981610" y="2324200"/>
            <a:ext cx="6152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日時：</a:t>
            </a:r>
            <a:r>
              <a:rPr kumimoji="1" lang="en-US" altLang="ja-JP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2023</a:t>
            </a:r>
            <a:r>
              <a:rPr kumimoji="1" lang="ja-JP" altLang="en-US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kumimoji="1" lang="en-US" altLang="ja-JP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kumimoji="1" lang="ja-JP" altLang="en-US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</a:t>
            </a:r>
            <a:r>
              <a:rPr kumimoji="1" lang="ja-JP" altLang="en-US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日（水）　</a:t>
            </a:r>
            <a:endParaRPr kumimoji="1" lang="en-US" altLang="ja-JP" sz="2800" dirty="0">
              <a:solidFill>
                <a:schemeClr val="accent4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r>
              <a:rPr kumimoji="1" lang="en-US" altLang="ja-JP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</a:t>
            </a:r>
            <a:r>
              <a:rPr kumimoji="1" lang="ja-JP" altLang="en-US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r>
              <a:rPr kumimoji="1" lang="ja-JP" altLang="en-US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2800" dirty="0"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</a:p>
          <a:p>
            <a:endParaRPr kumimoji="1" lang="ja-JP" altLang="en-US" sz="1800" dirty="0">
              <a:solidFill>
                <a:schemeClr val="accent4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場所：</a:t>
            </a:r>
            <a:r>
              <a:rPr lang="en-US" altLang="ja-JP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Web</a:t>
            </a:r>
            <a:r>
              <a:rPr lang="ja-JP" altLang="en-US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配信　</a:t>
            </a:r>
            <a:r>
              <a:rPr lang="en-US" altLang="ja-JP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現地開催はございません</a:t>
            </a:r>
            <a:endParaRPr lang="en-US" altLang="ja-JP" sz="2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EDC22E1E-79F9-4403-B9D1-2D30275E6668}"/>
              </a:ext>
            </a:extLst>
          </p:cNvPr>
          <p:cNvSpPr txBox="1">
            <a:spLocks/>
          </p:cNvSpPr>
          <p:nvPr/>
        </p:nvSpPr>
        <p:spPr>
          <a:xfrm>
            <a:off x="385299" y="7580731"/>
            <a:ext cx="1923191" cy="4083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txBody>
          <a:bodyPr lIns="99569" tIns="49785" rIns="99569" bIns="49785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視聴方法</a:t>
            </a:r>
            <a:endParaRPr lang="en-US" altLang="ja-JP" sz="2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41D2BDE4-92C5-4E9F-9A72-CB598EA84794}"/>
              </a:ext>
            </a:extLst>
          </p:cNvPr>
          <p:cNvSpPr txBox="1">
            <a:spLocks/>
          </p:cNvSpPr>
          <p:nvPr/>
        </p:nvSpPr>
        <p:spPr>
          <a:xfrm>
            <a:off x="515152" y="9365847"/>
            <a:ext cx="1575128" cy="40831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txBody>
          <a:bodyPr lIns="99569" tIns="49785" rIns="99569" bIns="49785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お問合せ先</a:t>
            </a:r>
            <a:endParaRPr lang="en-US" altLang="ja-JP" sz="2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34A5B62C-7267-4269-A80A-B748987066AA}"/>
              </a:ext>
            </a:extLst>
          </p:cNvPr>
          <p:cNvGrpSpPr/>
          <p:nvPr/>
        </p:nvGrpSpPr>
        <p:grpSpPr>
          <a:xfrm>
            <a:off x="280468" y="4425349"/>
            <a:ext cx="7092450" cy="2903826"/>
            <a:chOff x="736684" y="5062014"/>
            <a:chExt cx="6316104" cy="2735406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C4D8459C-87B7-4658-B80F-97FEA2D9AEF0}"/>
                </a:ext>
              </a:extLst>
            </p:cNvPr>
            <p:cNvSpPr/>
            <p:nvPr/>
          </p:nvSpPr>
          <p:spPr>
            <a:xfrm>
              <a:off x="736684" y="5062014"/>
              <a:ext cx="6314085" cy="2735406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B1812F3D-5D3F-4F59-BE2B-46FB19575AA9}"/>
                </a:ext>
              </a:extLst>
            </p:cNvPr>
            <p:cNvSpPr txBox="1"/>
            <p:nvPr/>
          </p:nvSpPr>
          <p:spPr>
            <a:xfrm>
              <a:off x="742741" y="5065979"/>
              <a:ext cx="6310047" cy="367361"/>
            </a:xfrm>
            <a:prstGeom prst="rect">
              <a:avLst/>
            </a:prstGeom>
            <a:solidFill>
              <a:srgbClr val="FF0000">
                <a:alpha val="77000"/>
              </a:srgbClr>
            </a:solidFill>
            <a:ln>
              <a:noFill/>
            </a:ln>
          </p:spPr>
          <p:txBody>
            <a:bodyPr wrap="square" lIns="99569" tIns="49785" rIns="99569" bIns="49785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プログラム</a:t>
              </a:r>
              <a:endParaRPr kumimoji="1" lang="en-US" altLang="ja-JP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914679C-07BA-4D83-BE18-788539398E73}"/>
              </a:ext>
            </a:extLst>
          </p:cNvPr>
          <p:cNvSpPr txBox="1"/>
          <p:nvPr/>
        </p:nvSpPr>
        <p:spPr>
          <a:xfrm>
            <a:off x="291087" y="4827225"/>
            <a:ext cx="7294316" cy="469874"/>
          </a:xfrm>
          <a:prstGeom prst="rect">
            <a:avLst/>
          </a:prstGeom>
          <a:noFill/>
          <a:ln>
            <a:noFill/>
          </a:ln>
        </p:spPr>
        <p:txBody>
          <a:bodyPr wrap="square" lIns="99569" tIns="49785" rIns="99569" bIns="49785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①「膵がんに対する外科治療」　　　 　秋田医師</a:t>
            </a:r>
            <a:endParaRPr kumimoji="1" lang="en-US" altLang="ja-JP" sz="2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D346D54-B271-4AB7-B817-2F5F37C0AA95}"/>
              </a:ext>
            </a:extLst>
          </p:cNvPr>
          <p:cNvSpPr txBox="1"/>
          <p:nvPr/>
        </p:nvSpPr>
        <p:spPr>
          <a:xfrm>
            <a:off x="292556" y="5242825"/>
            <a:ext cx="7066004" cy="469874"/>
          </a:xfrm>
          <a:prstGeom prst="rect">
            <a:avLst/>
          </a:prstGeom>
          <a:noFill/>
          <a:ln>
            <a:noFill/>
          </a:ln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②「手術療法と療養生活」　　　　　 　　看護師</a:t>
            </a:r>
            <a:endParaRPr lang="en-US" altLang="ja-JP" sz="2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B949676-46D0-4CD2-950E-758D69CFE9E8}"/>
              </a:ext>
            </a:extLst>
          </p:cNvPr>
          <p:cNvSpPr txBox="1"/>
          <p:nvPr/>
        </p:nvSpPr>
        <p:spPr>
          <a:xfrm>
            <a:off x="423493" y="5658425"/>
            <a:ext cx="7179718" cy="469874"/>
          </a:xfrm>
          <a:prstGeom prst="rect">
            <a:avLst/>
          </a:prstGeom>
          <a:noFill/>
          <a:ln>
            <a:noFill/>
          </a:ln>
        </p:spPr>
        <p:txBody>
          <a:bodyPr wrap="square" lIns="99569" tIns="49785" rIns="99569" bIns="49785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～リフレッシュの時間～　　　　　　理学療法士</a:t>
            </a:r>
            <a:endParaRPr kumimoji="1" lang="en-US" altLang="ja-JP" sz="2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AF69321-FD68-4B3C-BDE4-9A9DE2F612C5}"/>
              </a:ext>
            </a:extLst>
          </p:cNvPr>
          <p:cNvSpPr txBox="1"/>
          <p:nvPr/>
        </p:nvSpPr>
        <p:spPr>
          <a:xfrm>
            <a:off x="314934" y="6045067"/>
            <a:ext cx="7112571" cy="469874"/>
          </a:xfrm>
          <a:prstGeom prst="rect">
            <a:avLst/>
          </a:prstGeom>
          <a:noFill/>
          <a:ln>
            <a:noFill/>
          </a:ln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③「手術療法と食事」　　　　　 　　管理栄養士</a:t>
            </a:r>
            <a:endParaRPr lang="en-US" altLang="ja-JP" sz="2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EC551D19-250D-425D-9372-C71445742D18}"/>
              </a:ext>
            </a:extLst>
          </p:cNvPr>
          <p:cNvSpPr/>
          <p:nvPr/>
        </p:nvSpPr>
        <p:spPr>
          <a:xfrm>
            <a:off x="314934" y="6497656"/>
            <a:ext cx="7391741" cy="839206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④「手術前後の口腔ケアーがん治療と歯科の関係」</a:t>
            </a:r>
            <a:endParaRPr lang="en-US" altLang="ja-JP" sz="2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 　　歯科衛生士　　　　　　　　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B29CE83-204B-41F0-BB50-6FE162F1ECA3}"/>
              </a:ext>
            </a:extLst>
          </p:cNvPr>
          <p:cNvSpPr txBox="1"/>
          <p:nvPr/>
        </p:nvSpPr>
        <p:spPr>
          <a:xfrm>
            <a:off x="540598" y="8029473"/>
            <a:ext cx="4918334" cy="1123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右記の</a:t>
            </a:r>
            <a:r>
              <a:rPr kumimoji="1"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より、</a:t>
            </a:r>
            <a:r>
              <a:rPr kumimoji="1" lang="en-US" altLang="ja-JP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Youtube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Live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ご視聴ください。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配信期間：</a:t>
            </a: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か月間（</a:t>
            </a: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1/17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まで）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EC8BC73-0FB7-4FD6-A40F-E31008D3E00D}"/>
              </a:ext>
            </a:extLst>
          </p:cNvPr>
          <p:cNvSpPr txBox="1"/>
          <p:nvPr/>
        </p:nvSpPr>
        <p:spPr>
          <a:xfrm>
            <a:off x="2209281" y="9332327"/>
            <a:ext cx="5134384" cy="11230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運営事務局　　</a:t>
            </a: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/>
              </a:rPr>
              <a:t>oici.pcs@gmail.com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</a:t>
            </a: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080-7233-9076</a:t>
            </a:r>
          </a:p>
          <a:p>
            <a:pPr>
              <a:lnSpc>
                <a:spcPts val="28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協力：ミリアド・ジェネティクス合同会社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69AF1C-CB11-4EAB-AFB2-BA256664A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34" y="7697287"/>
            <a:ext cx="1397031" cy="13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9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D10C2DB-DB5D-77FD-C33F-2B3CCF4B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490" y="1771826"/>
            <a:ext cx="7816241" cy="3113326"/>
          </a:xfrm>
        </p:spPr>
        <p:txBody>
          <a:bodyPr>
            <a:normAutofit/>
          </a:bodyPr>
          <a:lstStyle/>
          <a:p>
            <a:pPr algn="ctr"/>
            <a:b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大阪国際がんセンター 膵がん教室</a:t>
            </a:r>
            <a:b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YouTube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チャンネル</a:t>
            </a:r>
            <a:b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見逃し配信中です！</a:t>
            </a:r>
            <a:b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B853B06-165C-45B9-BB34-9C5304056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68" y="4885152"/>
            <a:ext cx="3113326" cy="311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2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230</Words>
  <Application>Microsoft Office PowerPoint</Application>
  <PresentationFormat>ユーザー設定</PresentationFormat>
  <Paragraphs>26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HGP創英角ｺﾞｼｯｸUB</vt:lpstr>
      <vt:lpstr>HGS創英角ｺﾞｼｯｸUB</vt:lpstr>
      <vt:lpstr>HG丸ｺﾞｼｯｸM-PRO</vt:lpstr>
      <vt:lpstr>ＭＳ Ｐゴシック</vt:lpstr>
      <vt:lpstr>游ゴシック</vt:lpstr>
      <vt:lpstr>游ゴシック Light</vt:lpstr>
      <vt:lpstr>Arial</vt:lpstr>
      <vt:lpstr>Calibri</vt:lpstr>
      <vt:lpstr>Calibri Light</vt:lpstr>
      <vt:lpstr>Wingdings 2</vt:lpstr>
      <vt:lpstr>Office テーマ</vt:lpstr>
      <vt:lpstr>HDOfficeLightV0</vt:lpstr>
      <vt:lpstr>PowerPoint プレゼンテーション</vt:lpstr>
      <vt:lpstr> 大阪国際がんセンター 膵がん教室 YouTubeチャンネル 見逃し配信中です！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宮田雅章</dc:creator>
  <cp:lastModifiedBy>小林　紗希</cp:lastModifiedBy>
  <cp:revision>190</cp:revision>
  <cp:lastPrinted>2022-01-05T07:52:37Z</cp:lastPrinted>
  <dcterms:created xsi:type="dcterms:W3CDTF">2016-01-04T14:07:51Z</dcterms:created>
  <dcterms:modified xsi:type="dcterms:W3CDTF">2023-10-06T02:55:22Z</dcterms:modified>
</cp:coreProperties>
</file>